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7"/>
  </p:notesMasterIdLst>
  <p:sldIdLst>
    <p:sldId id="264" r:id="rId2"/>
    <p:sldId id="268" r:id="rId3"/>
    <p:sldId id="270" r:id="rId4"/>
    <p:sldId id="276" r:id="rId5"/>
    <p:sldId id="277" r:id="rId6"/>
    <p:sldId id="274" r:id="rId7"/>
    <p:sldId id="275" r:id="rId8"/>
    <p:sldId id="278" r:id="rId9"/>
    <p:sldId id="265" r:id="rId10"/>
    <p:sldId id="266" r:id="rId11"/>
    <p:sldId id="269" r:id="rId12"/>
    <p:sldId id="267" r:id="rId13"/>
    <p:sldId id="271" r:id="rId14"/>
    <p:sldId id="27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24726"/>
    <a:srgbClr val="F4CC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17" autoAdjust="0"/>
  </p:normalViewPr>
  <p:slideViewPr>
    <p:cSldViewPr snapToGrid="0">
      <p:cViewPr varScale="1">
        <p:scale>
          <a:sx n="100" d="100"/>
          <a:sy n="100" d="100"/>
        </p:scale>
        <p:origin x="9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28.33052" units="1/cm"/>
          <inkml:channelProperty channel="Y" name="resolution" value="28.37838" units="1/cm"/>
          <inkml:channelProperty channel="T" name="resolution" value="1" units="1/dev"/>
        </inkml:channelProperties>
      </inkml:inkSource>
      <inkml:timestamp xml:id="ts0" timeString="2016-11-23T20:32:29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327 3901 0,'0'0'63,"18"0"-32,0 0-15,18 18-16,-18-18 15,1 0 1,-1 18-16,18 0 0,0 0 15,1 19 1,-1-37-16,0 36 16,0-18-16,1-18 15,-1 18-15,18 0 16,-35 0-1,17 1-15,0-1 0,0-18 16,1 18-16,17 0 16,-18 0-16,1-18 15,17 36-15,1-17 16,-19-1-1,0-18-15,19 18 0,-19 0 16,18-18 0,-36 18-16,55-18 0,-37 0 15,19 0-15,-19 18 16,37-18-1,-19 18-15,0 1 0,37-19 16,-36 0 0,-1 0-16,0 18 0,1-18 15,-1 0 1,-17 0-16,-1 0 15,18 0-15,-17 0 16,-1 0-16,0 0 16,0 0-16,19 0 0,-1 0 15,1 0 1,-1 0-16,1-18 15,-19 18-15,18-19 16,1 1-16,-19 0 16,18 0-1,-17 0-15,-1 0 0,-18 0 16,37-1-1,-37 1-15,18-18 0,18 18 16,-35-18-16,17 17 16,0-17-1,0 18-15,1-18 0,-19 18 16,18-19-1,0 37-15,-17-36 0,-1 36 16,0-36 0,0 18-16,0-19 15,0 19-15,0 0 0,1-18 16,-19 18-1,18-1-15,-18-17 0,18 0 16,0 18 0,0-19-16,-18 19 15,0 0-15,0-18 16,0 18-16,0 0 15,0-19 1,0 19-16,0 0 0,0-18 16,0-1-16,0 1 15,0 0-15,0 0 16,0-1-16,-18 1 15,0 18-15,18-18 16,-18-1-16,0 19 16,-1-18-1,19 18-15,-18-19 0,0 1 16,0 0-1,0 0-15,0-1 0,18 1 16,-37 0-16,19-19 16,0 19-1,-18 18-15,36-18 0,-18 17 16,-19-17-1,37 36-15,-18-18 0,18 0 16,-18 0 0,0 0-16,18-1 15,-36 19-15,36-36 16,-18 36-1,-19 0-15,19-18 16,0 0 0,0 18 218,-18 0-219,-1 0-15,1 0 0,0 0 16,-1 0-1,-17 0-15,0 0 16,-1 0-16,1 0 16,-1 0-16,1-18 15,18 18 1,-1 0-16,1 0 0,-18-18 15,54 18 1,-19 0 0,19 0 15,-18 0-16,18 0 1,-18 0-16,0 0 16,0 0-1,18 0 1,-18 0-16,0 0 0,-19 0 31,1 0-31,0 0 16,-1 0-1,1 0-15,0 0 16,0 0-16,17-19 15,-17 19-15,18 0 16,18 0-16,-36 0 0,18 0 31,-1 0-15,1 0-16,18 0 15,-36 0-15,18 0 16,0 0 0,-19 0-16,19 0 0,0 0 15,-18 0 1,18 0-16,0 0 31,-1 0-15,19 0-16,-36 0 15,18 0 1,0 0-16,0 0 0,-19 19 15,19-19-15,-18 0 16,18 0-16,0 0 16,0 0-16,-1 0 15,1 0-15,0 0 16,18 0-16,-36 18 15,18-18-15,0 0 16,-19 0-16,19 18 16,0-18-16,-18 0 15,18 0-15,-1 0 16,-17 0-16,36 0 15,-18 0-15,0 18 16,-18 0 0,36-18-1,-19 0-15,1 0 16,0 0-16,-18 18 15,36 0-15,-18-18 16,-19 0 0,37 0-16,-36 19 15,36-19-15,-18 0 16,18 0-1,-18 0-15,18 18 16,-36-18-16,36 18 16,-19-18-16,1 0 15,-18 18-15,18 0 16,18-18-1,-18 18-15,0-18 16,-1 18 0,1 1-1,-18-19 1,18 18-16,-18 0 15,17 0-15,1 0 16,-18 0-16,18-18 16,-18 0-16,36 18 15,-19-18-15,1 19 16,0-19-1,-18 0 17,36 18-17,-18-18 1,18 0-16,-18 0 31,-1 0 31,1 0-46,0 0-16,0 0 16,0 0-16,0 18 15,0-18 1,18 18-16,-19-18 15,1 0 1,0 0 0,18 0-1,-36 36 1,36-36-1,-36 0 32,36 18-31,0-18-1,-19 0-15,19 19 16,-36-1-16,36 0 16,-18 0-1,0-18 1,18 18-1,-18-18-15,18 18 16,0 0 0,0-18-16,-18 19 15,-1 17 1,19-36-1,0 18 1,0 0 0,0 0-1,0 0 1,0 1-1,-18-19 1,18 36-16,0-18 16,0 0-1,0 0 1,0-18-1,0 37-15,0-37 16,0 18-16,0 0 16,0 0-16,0 0 15,0-18-15,18 36 16,-18-36-16,0 37 15,19-37-15,-19 18 16,0 0-16,0 0 16,0 0-16,18-18 15,-18 37-15,0-19 16,0 0-1,18-18-15,-18 18 16,18 0-16,-18 0 16,0-18-16,0 18 15,0 1-15,36-1 16,-36 18-1,18-36 1,1 36 0,-19-36-1,18 18 1,-18-18-1,36 19 1,-36-1-16,18-18 16,0 18-16,0-18 15,19 18-15,-19-18 16,0 18-16,18 0 15,-36-18-15,37 0 16,-19 18-16,0 1 16,0-19-1,0 18 1,18 0-1,-36-18-15,19 0 16,-19 0-16,36 18 16,-36-18 561</inkml:trace>
  <inkml:trace contextRef="#ctx0" brushRef="#br0" timeOffset="9924.065">5062 5878 0,'18'18'281,"-18"-18"-266,0 19 1,18-19-16,-18 18 15,18 0 110,1 0-109,-19-18 15,18 0-15,-18 18-1,0-18 1,18 18-1,0-18 1,-18 18 0,18-18-16,0 19 15,0-19 1,-18 18-1,19-18 17,-1 18-17,0-18 16,-18 0-31,18 0 16,0 0-16,0 0 16,19 0-1,-37 0 1,18 0-16,-18 18 15,36-18-15,-18 0 16,0 0-16,19 0 16,-1 0-1,-36 0-15,18 0 16,0 0-16,0 18 15,0-18 1,1 0 0,-19 0-1,18 0 1,-18 0-1,36 0 17,-18-18-1,0 18-16,-18 0-15,37 0 16,-19 0-16,0 0 16,18-18-1,0 18 1,-36-18-1,37 18 110,-19 0-94,-18 0-31,36 0 16,0-18 0,-36 18-16,19 0 15,-1-19-15,36 19 31,-54 0-31,18 0 16,0 0-16,1 0 16,-1 0-1,-18 0 1,18-18-1,0 18 17,0-18-17,-18 0 1,0 18-16,0-18 15,18 18 1,0-36 0,-18 36-1,19-19 1,-19 1-16,0 0 15,0 18 1,0-18-16,18 18 16,-18-18-1,0 18 1,0-36-1,0 17 1,0 1 0,0-18-1,0 36 1,0-18-1,0-18 1,0 17 0,-18 1-1,-1 18-15,19-36 16,-36 18-1,18 0-15,-18 0 16,36-1-16,-18 1 16,-19 18-16,19-36 15,0 36-15,0 0 16,0-18-16,0 18 15,-1 0-15,19-18 16,-18 18 0,0-18-1,0 18 1,0 0-1,0 0-15,0-19 16,-1 19 0,1 0-16,-18-18 15,36 18 1,-18 0-1,0 0 1,18 0-16,-18 0 16,-19 0-1,37 0 1,-18 0-16,0 0 15,0 0 1,-18 0-16,17 0 16,1 0-1,-18 0-15,18 0 16,0 0-16,0 0 15,18 18-15,-37-18 16,37 0 0,-18 0-1,18 0 1,-18 19-1,0-19 1,0 0-16,0 18 16,-1-18-1,19 0-15,-18 18 16,0-18-16,0 0 15,18 0 1,0 18 0,-18-18-1,0 0 1,0 18-1,-1 0 1,1-18 0,18 18-1,-18-18 16,0 37 1,18-37-1,-18 18 0,18-18-15,0 18 15,0 0-16,0-18 1,-18 36 0,0-36 15,18 19-16,0-19 17,0 18-1,0-18 0,-19 18-15,19 0-1,0 0 16,0-18-15,0 18 0,-18 0-1,18-18 1,0 19-1,0-1 1,0 0 31,0-18-32,0 18 1,0-18 0,0 18-1,0-18 32,0 18-16,0 0-15,0-18-1,0 19 1,0-19 0,-18 36 202,18-18-202,0 0-1,0-18 1,-18 18-1,18-18 17</inkml:trace>
  <inkml:trace contextRef="#ctx0" brushRef="#br0" timeOffset="16544.5083">5479 14170 0,'18'18'203,"19"-18"-187,17 0-16,1 36 15,35 0-15,19-18 16,-36 19-16,36-37 16,-55 18-16,0-18 15,1 0-15,-1 0 16,-17 0-16,-1 0 15,-36 18-15,36-18 16,-18 18-16,0-18 16,19 0-16,-1 0 31,-18 0-31,0 0 15,19 0-15,-1 0 16,-36 0-16,36 0 0,19 0 16,-1 0-16,-36 0 15,55 0 1,-55 0-16,36 0 15,1 0-15,-1 0 16,1 0-16,-19 0 16,-18 0-16,18 0 15,37 18-15,-19-18 16,-17 0-16,35 18 15,-17-18-15,17 19 16,1-1-16,-1-18 16,1 0-16,-1 0 15,-17 0-15,-19 0 16,19 0-16,-1 0 15,-18 0-15,1 0 16,-1 0-16,0 0 16,-18 0-16,19 0 15,-19 0-15,54 0 16,-54 0-16,19 0 15,-1 0-15,0 0 16,1 0-16,-1 0 16,18 0-16,-36 0 15,19 0 1,17 0-16,-18 0 15,1 0-15,17 0 16,-18 0-16,1 0 16,17 0-16,1-18 15,-37-1-15,36 1 16,-36 18-16,0 0 15,19-18-15,-19 0 16,18 18-16,-18-18 16,0 0-16,19 18 15,-19 0-15,0 0 16,18 0-16,1 0 15,-37 0-15,36 0 16,-36-18-16,18-1 16,0 19-16,0 0 15,19-18 1,-19 0-1,0 18 1,18-36 0,-18 36-16,-18-18 15,18 0 1,-18 18-16,19-19 15,-19 1-15,0 0 16,36-36 0,-18 36-1,-18-1-15,0 19 16,0-18-1,0-18 1,0 36 0,0-18-1,-18 0 1,18 18-1,-18 0-15,-19 0 16,19 0-16,0-18 16,-36 18-16,17 0 15,1 0-15,18-19 16,-36 19-16,35 0 15,-17 0-15,-18 0 16,36 0-16,-37 0 16,19 0-16,18 0 15,0 0 1,-19 0-16,37 0 15,-18 0-15,0 0 16,-18 0-16,18 0 16,-1 0-16,-17 0 15,0 0-15,0-18 16,-1 18-16,1-18 15,18 18-15,0 0 16,-19 0-16,19 0 16,0 0-16,-18 0 15,0 0-15,36 0 16,-55-18-16,19 18 15,-19-18-15,1 18 16,0 0-16,17 0 16,1 0-16,0-18 15,-1 18-15,-17 0 16,36 0-16,-18 0 15,-1-18-15,-17 18 16,18-19-16,-19 19 16,19-18-16,-37 18 15,37 0-15,-18 0 16,-1 0-16,1 0 15,-1 0 1,19 0-16,-18-18 16,17 18-16,1 0 15,18 0-15,-18 0 16,-1 0-16,-17 0 15,18 0-15,-1 0 16,1 0-16,-18 0 16,-1 0-16,1 0 15,17 0-15,1 0 16,-18 0-16,17 0 15,1 0-15,-18-18 16,-19 0-16,19 18 16,-19-18-16,19 18 15,-1 0-15,-17 0 16,35 0-16,-17 0 15,18 0-15,-1 0 16,19 0-16,-18 0 16,18 0-1,0 0 1,18 0-1,-18 0 1,-1 0-16,1 0 16,0 18-16,18-18 15,-36 18-15,18-18 16,0 0-16,-1 18 15,1-18-15,18 18 16,-18-18-16,-18 0 16,36 18-16,-36-18 15,-1 19-15,19-19 16,0 0-16,18 0 15,-36 18-15,36-18 16,-18 0 62,-1 18-62,1 18-1,0-36 1,0 18-16,18-18 31,0 18-15,-18 1-1,0 17 1,18-36-1,0 0-15,-18 18 16,18-18 0,0 18-1,0-18 16,0 36-15,0-36 0,0 37-16,-19-19 15,19 0 1,0 0 15,0 0 31,0 0-46,0 1-16,0-19 16,0 18 93,19-18-94,-1 18 1,0-18 530</inkml:trace>
  <inkml:trace contextRef="#ctx0" brushRef="#br0" timeOffset="22323.546">23060 6785 0,'0'0'296,"18"0"-280,-18 0-1,0 19 1,0-1 0,18-18 15,-18 18 16,18-18-32,0 0 1,0 0-1,1 18 1,-1 0 15,-18-18 16,18 0-47,18 0 16,-18 18-1,19 0-15,17-18 16,-18 19-16,1-19 15,-1 0-15,-18 0 16,18 0-16,-18 18 16,37-18-16,-37 0 15,0 0 1,0 0-16,0 0 15,1 0-15,17 0 16,-36 0-16,36 0 16,-18 0-16,0 0 15,19 0-15,17 0 16,-36 0-16,0 0 15,37-18-15,-1 18 16,-17 0-16,-1 0 16,0-19-16,19 19 15,-19-18-15,18 18 16,-36 0-16,19-36 15,-19 36 1,0-18-16,18-18 16,-36 36-1,18-19-15,1 19 16,-19 0-16,36-36 15,-18 18 1,0 0-16,0 18 16,-18-18-16,37 0 15,-19-19 1,0 37-16,-18-18 15,0 0-15,18 18 16,0-18-16,-18-18 16,18 36-1,-18-37-15,0 37 16,18-18-16,-18 0 15,0 0-15,0 18 16,0-18-16,0-19 16,0 37-1,0-18 1,0 0-16,-18 0 31,18 18-31,-18-36 16,18 36-16,-36-18 15,36-1-15,-36 1 16,36 0-16,-37 18 15,37-36-15,-36 36 16,18-18-16,-18 0 16,36 18-16,-19-19 15,-17 1-15,18 0 16,-18 0-1,36 18-15,-37-18 16,19 0 0,0 0-16,-18-1 15,36 19-15,-36 0 16,36-18-1,-37 0-15,19 18 16,0 0 0,18-18-16,-18 18 15,0-18-15,0 18 16,-19 0-1,1 0 1,36 0 0,-36 0-16,18 0 15,-1 0-15,-17 0 16,18 0-16,0 0 15,0 0-15,-19 0 16,1 0-16,18 0 16,-36 18-16,17-18 15,19 0-15,0 18 16,-36-18-16,17 0 15,37 0-15,-36 0 16,-18 0-16,35 18 16,1 0-16,-18-18 15,18 0-15,-18 0 16,-1 19-16,1-1 15,18-18-15,-18 18 16,17 0-16,-17 0 16,36-18-16,-18 18 15,0-18-15,0 18 16,18 1-16,-18-1 31,18-18-31,-19 18 16,1 0-16,-18 18 15,36-18 1,-36 19-1,18-1 1,18-36-16,-19 36 16,19-36-1,0 18 1,-18 1-1,18-1-15,0-18 16,-18 36 0,18-36-1,0 18-15,0-18 31,0 18-15,0 0 0,0-18-1,0 19-15,0 17 16,0-36 15,18 36-15,0-18-16,-18 0 15,19-18-15,-19 19 16,0-19-16,18 18 15,-18 0 1,36-18 15,-36 18-31,18-18 16,-18 18-1,18 0-15,0-18 16,1 0 0,-1 18-16,0-18 15,-18 0-15,36 0 16,0 19 15,-17-1-15,-1-18-1,0 18 1,0 0-16,0-18 31,0 0 125,-18 18-156,18 0 16,-18 0-16,19-18 15,-1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28.33052" units="1/cm"/>
          <inkml:channelProperty channel="Y" name="resolution" value="28.37838" units="1/cm"/>
          <inkml:channelProperty channel="T" name="resolution" value="1" units="1/dev"/>
        </inkml:channelProperties>
      </inkml:inkSource>
      <inkml:timestamp xml:id="ts0" timeString="2016-11-23T21:31:33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24312 9035 0,'0'0'250,"18"0"-234,0 0-16,18 0 15,-36 0-15,36 0 16,-17 0-16,-1 0 15,0 0-15,-18 0 16,18 0 15,0 0 32,-18 0-63,36 0 15,-17-18 1,-1 18-16,-18-18 15,18 18 1,0-18 46,0 18-46,-18 0-16,18-18 16,0-1-16,1 19 15,-19-18 1,18 18-1,0-18 1,-18 0 0,18 18-1,-18-18-15,18 18 16,-18-18-16,18 0 15,0-1-15,1-17 16,-1 36 0,-18-18-16,0 0 15,0 18-15,18-18 16,-18 0-1,0-1-15,0 1 16,18-18-16,-18 18 16,0 0-16,0-19 15,0 19-15,0 0 16,0 0-1,0 0-15,0 0 16,0 18-16,0-18 16,-18 18-16,18-19 15,0 1 1,0 18-16,0-18 15,-18 18-15,18-18 16,-18 0-16,18 0 16,0 18-16,-19-18 15,1-1-15,18 1 16,-36 0-16,36-18 15,-36 18-15,18 0 16,-19-37-16,19 37 16,-18-18-16,18 18 15,0-1-15,-37 1 16,37 0-16,0 0 15,0 18-15,0-18 16,-37 18 187,37 0-188,0 0-15,-37 0 16,37 18-16,-18 0 16,0 0-16,-1-18 15,37 18-15,-18-18 16,0 19-16,0-19 78,0 18-63,18 0 1,0 0 0,-18 0-1,18 0 1,0-18-1,0 18-15,0-18 16,0 37 0,0-37-16,0 18 15,0-18-15,0 18 16,0 0-16,-18 18 15,18-17 1,0-19 0,0 18-16,0 0 15,0-18 1,0 18-1,0 0 1,-19 0 0,19-18-1,0 18-15,0 19 16,0-37-16,0 18 15,0-18-15,0 18 16,0 0-16,-18 0 16,18 0-1,0 1-15,0-19 16,0 18-16,0 0 15,0 0 1,0 0-16,0 0 16,0 0-1,0 1 16,0 17-15,0-36-16,0 18 16,0 0-1,0-18-15,18 36 16,-18-36-1,0 19-15,0-1 16,19-18 0,-19 18-16,0-18 15,0 18 1,18-18 15,0 0-15,-18 18-1,0 0-15,18-18 16,-18 18-1,18 1 1,0-1 0,-18-18-16,18 36 31,1-18-16,-19-18 95,18 0-64,0 18-14,0-18-17,-18 0 1,18 0 31,-18 0-16,18 0-16,0 0 1,1 0 0,-19 0-1,18-18 1,0 18 140,-18 0-109,18 0-32,18 0 16,-36-18 235</inkml:trace>
  <inkml:trace contextRef="#ctx0" brushRef="#br0" timeOffset="7738.0694">3683 10831 0,'0'0'109,"0"-18"-93,18 18-1,0 0-15,19 0 16,-19 0-16,18 0 15,0 0-15,1 0 16,-19 0 0,36 0-16,-17 0 15,-1 0-15,-18 0 16,36 0-16,-17 0 15,-1 0-15,0 0 16,1 0-16,17 0 16,-18 0-16,1 0 15,-1 0-15,0 0 16,19 0-16,-1 0 15,0 0-15,1 0 16,-1 0-16,1 0 16,-1 0-16,-18 0 15,19-18-15,-1 18 16,-17 0-16,35 0 15,-36 0-15,19-18 16,-19 18-16,0 0 16,1 0-16,-1 0 15,0 0-15,1 0 16,-19 0-16,0-18 15,0 18-15,0-18 16,-18 18 0,36 0-1,-36-19 48,0 1-63,19 0 15,-19 18-15,18-18 16,-18 0-16,18 0 15,-18 0-15,0-1 16,18-17-16,-18 18 16,18 18-16,-18-36 15,18 18-15,0-19 16,-18 19-16,0 0 15,19-18-15,-1-1 16,-18 19-16,18-18 16,-18 18-16,0 0 15,0-19-15,0 1 31,18 18-31,-18-18 16,0-1-16,0 1 16,18 18-16,-18-18 15,0-19-15,0 19 16,18 0-16,0-1 15,-18 1-15,0 0 16,0 0-16,19-1 16,-19-17-1,0 18-15,0 17 16,0-17-16,0 0 15,0-19-15,0 19 16,0 0-16,18 18 16,-18-37-16,18 19 15,-18 0-15,0-1 16,0 1-16,0-36 15,0 35-15,0 1 16,0 0-16,18-1 16,-18-17-16,0 18 15,0-1-15,0 19 16,0-18-16,18-18 15,-18 35-15,18-17 16,-18 0-16,0 18 16,0-19-16,0 19 15,0-18-15,0 18 16,0 0-16,18-19 15,-18 19-15,0 0 16,0-18-16,19 18 16,-19 0-1,0-19-15,0 19 16,0 0-16,0-18 15,0 18-15,0-1 16,0-17-16,0 18 16,-19 0-16,19-37 15,0 37-15,0 0 16,0-18-16,-18 0 15,0-1-15,18 1 16,-18 18-16,0 0 16,18-19-16,-18 37 15,0-36-15,-1 36 16,1-36-16,18 36 15,0-18-15,-18 0 16,0-1-16,18 1 16,-18 0-16,18 18 15,-36-18-15,36 0 16,-37 0-16,19 0 15,0-1-15,0 19 16,0-18-16,-19 0 16,37 18-1,-18-18-15,0 0 16,-18 18-16,18-18 15,0 18-15,-19-18 16,19 18-16,-18 0 16,18 0-16,-37 0 15,19-19-15,0 19 16,-1-18-16,1 18 15,0 0-15,0-18 16,17 18-16,1 0 16,0 0-16,0 0 15,-18 0-15,18 0 16,-1 0-16,-17 0 15,18 0-15,0 0 16,-18 0-16,36 0 16,-19 0-16,-17 0 0,18 0 15,0-18-15,0 18 16,0 0-16,-19 0 15,19 0-15,-36 0 16,36-18-16,-19 18 16,-17 0-16,18 0 15,17 0-15,1 0 16,-18 0-1,36 0-15,-36 0 16,18 0 0,-1 0-1,-17 0-15,18 0 16,0 0-16,0 0 15,0 0-15,-1 0 16,1 0-16,0 0 16,18 0-16,-18 0 15,18 0 1,-18 0-1,18 0 1,-36 0-16,-1 0 31,19 18-31,0-18 16,18 0-16,-36 18 15,36 0-15,-18-18 16,18 0-16,-37 0 16,19 18-1,-18 1-15,18-19 16,18 0-16,-18 0 15,-1 18-15,-17 0 16,36-18-16,-36 0 16,36 18-1,-18 0 1,-19 0-1,19 0 1,18 1 0,-18-19-16,0 18 15,18 0-15,-18 0 16,18 0-16,-18 0 15,18-18-15,0 18 16,-18 1 0,-1-1-16,19 0 15,0-18-15,-18 18 16,18 0-16,0 0 15,0-18-15,-18 37 16,18-37-16,-18 36 16,18-36-16,0 18 15,0 0-15,0 0 16,0 0-16,-18-18 15,18 37-15,0-37 32,0 36-32,0-36 0,-18 18 15,18 18-15,0-17 16,-18-1-16,18 36 15,0-36-15,0 0 16,-19 19-16,1-19 16,18 0-16,0 18 15,0-18-15,0 1 16,0 17-16,0-18 15,-18-18-15,18 36 16,0-18-16,0 1 16,0-1-16,0 0 15,0 0-15,0-18 16,0 36-16,0-36 15,0 18-15,0 1 16,0-1 0,0 0-16,0 0 15,0 0-15,0 0 16,0 0-16,0 19 15,0-19-15,0 0 16,0 18-16,0 1 16,18-37-16,-18 36 15,18 0-15,-18-18 16,0 19-16,0-1 15,0-18 1,0 18-16,0-18 16,0 37-16,19-37 15,-19 18-15,0-18 16,18 37-16,-18-37 15,0 0-15,0 18 16,0 1-16,0-19 16,0 18-16,0-18 15,0 0-15,18 19 16,-18-19-16,0 0 15,0 0-15,0 18 16,18-17-16,-18 17 16,0-18-16,0 0 15,0 0-15,0 19 16,0-19-16,0 0 15,0 18-15,0-18 16,0 0-16,0 1 16,0-1-16,0 18 15,0-36-15,0 18 16,0 18-16,0-36 15,0 19 1,0 17 0,0-18-16,0 0 15,0-18 1,0 18-16,0 0 15,0 1 1,0-1-16,0 0 16,0 0-16,0-18 15,0 18 1,0 0-16,0 0 15,0 1 1,0-1 0,18 18-1,-18-18-15,18 0 16,-18-18-16,0 37 15,0-37 1,18 18-16,1 18 31,-19-18-15,0 18-1,18-36 1,0 19 0,-18-19-1,0 18-15,0-18 172,18 36-157,0 0 1,-18 1-16,18-1 16,-18-18-16,18 0 0,-18 18 0,19-36 15,-19 37 1,18-19-16,0-18 234,0 18-219,18 0 1,-36-18 0,18 0-16,-18 18 15,37-18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88A7B-0B1A-4D17-B72A-7A7FB5F40518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2BA2-0B3B-4730-B674-7B12A33B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2BA2-0B3B-4730-B674-7B12A33B46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6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2BA2-0B3B-4730-B674-7B12A33B46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ACCESS!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2BA2-0B3B-4730-B674-7B12A33B46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58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2BA2-0B3B-4730-B674-7B12A33B46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2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ACCESS!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2BA2-0B3B-4730-B674-7B12A33B46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58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how </a:t>
            </a:r>
            <a:r>
              <a:rPr lang="en-US" dirty="0" err="1" smtClean="0"/>
              <a:t>Ebsco</a:t>
            </a:r>
            <a:r>
              <a:rPr lang="en-US" baseline="0" dirty="0" smtClean="0"/>
              <a:t> will prompt with common search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2BA2-0B3B-4730-B674-7B12A33B46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22FC-0463-40BC-84FF-28297A8D902E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F1B6-820A-4BFD-A895-BBBBF98228BF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F05D-AA1F-4218-A513-301335120DE2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F1DF-98AE-4933-8CA3-63A849425252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B335-4851-40D3-82F5-9294D54A4C25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2506-7122-490C-9F73-E253F1DC55D3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7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4BA4-1FE5-4D50-8F53-9FD809E503AA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25A8-1CEB-4283-8535-C2A6862087CC}" type="datetime1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5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E1E-141A-4B4F-89C1-510E56004600}" type="datetime1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3E34-69EA-4AEF-93D5-A0B5C58A6D9A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BB0-CC08-4BD6-9DD8-465BB4239622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1E24E-9470-4A20-B3A5-4CBC9324CBA1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55A2-D8B3-4999-A7DC-DD90E4001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youtu.be/EF5eFeJMpl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amosun.ca.libguides.com/c.php?g=92224&amp;p=597339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68058" y="2790341"/>
            <a:ext cx="2324705" cy="4638567"/>
            <a:chOff x="2896552" y="22769"/>
            <a:chExt cx="3240930" cy="6436298"/>
          </a:xfrm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and 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3034" y="2889504"/>
            <a:ext cx="1910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EBSCOhost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Citations from </a:t>
            </a:r>
            <a:r>
              <a:rPr lang="en-US" dirty="0" err="1" smtClean="0"/>
              <a:t>Ebsco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Formatting citations in Chicago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28032" y="4288536"/>
            <a:ext cx="2798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Reynolds Secondary</a:t>
            </a:r>
            <a:br>
              <a:rPr lang="en-US" dirty="0" smtClean="0"/>
            </a:br>
            <a:r>
              <a:rPr lang="en-US" dirty="0" smtClean="0"/>
              <a:t> School Library</a:t>
            </a:r>
          </a:p>
          <a:p>
            <a:pPr algn="ctr"/>
            <a:r>
              <a:rPr lang="en-US" dirty="0" smtClean="0"/>
              <a:t>November 25, 2016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chemeClr val="accent1">
              <a:lumMod val="5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68058" y="2790341"/>
            <a:ext cx="2324705" cy="4638567"/>
            <a:chOff x="2896552" y="22769"/>
            <a:chExt cx="3240930" cy="6436298"/>
          </a:xfrm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EBSCOhost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2329" y="2827584"/>
            <a:ext cx="1589527" cy="23223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4336" y="4513097"/>
            <a:ext cx="2834318" cy="80362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396886" y="1646170"/>
            <a:ext cx="4086667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User name: </a:t>
            </a:r>
            <a:r>
              <a:rPr lang="en-US" dirty="0" err="1">
                <a:solidFill>
                  <a:schemeClr val="bg1"/>
                </a:solidFill>
              </a:rPr>
              <a:t>r</a:t>
            </a:r>
            <a:r>
              <a:rPr lang="en-US" dirty="0" err="1" smtClean="0">
                <a:solidFill>
                  <a:schemeClr val="bg1"/>
                </a:solidFill>
              </a:rPr>
              <a:t>eynolds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Password:  student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10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704795" y="1646169"/>
            <a:ext cx="2324705" cy="4638566"/>
            <a:chOff x="2896552" y="22769"/>
            <a:chExt cx="3240930" cy="6436298"/>
          </a:xfrm>
          <a:solidFill>
            <a:schemeClr val="tx2">
              <a:lumMod val="7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>
            <a:off x="5872730" y="1646169"/>
            <a:ext cx="2324705" cy="4638567"/>
            <a:chOff x="2896552" y="22769"/>
            <a:chExt cx="3240930" cy="6436298"/>
          </a:xfrm>
          <a:solidFill>
            <a:schemeClr val="accent2">
              <a:lumMod val="75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835855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frugal with your search terms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579" y="2491896"/>
            <a:ext cx="2014600" cy="27265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0461" y="1815381"/>
            <a:ext cx="1698397" cy="424599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306824" y="2727200"/>
            <a:ext cx="1325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use the tools to refine the results.</a:t>
            </a:r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11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chemeClr val="accent3">
              <a:lumMod val="5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85173" y="1558912"/>
            <a:ext cx="2324705" cy="4638567"/>
            <a:chOff x="2896552" y="22769"/>
            <a:chExt cx="3240930" cy="643629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Abstracts and Folders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590" y="2802261"/>
            <a:ext cx="1149202" cy="2377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4936" y="3182112"/>
            <a:ext cx="2530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Are essential to use!</a:t>
            </a:r>
            <a:endParaRPr lang="en-US" sz="36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12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526"/>
            <a:ext cx="9144000" cy="49538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-39240" y="842400"/>
              <a:ext cx="8922240" cy="4357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48600" y="833040"/>
                <a:ext cx="8940960" cy="43758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 rot="5400000">
            <a:off x="3464305" y="1372385"/>
            <a:ext cx="2324705" cy="4638566"/>
            <a:chOff x="2896552" y="22769"/>
            <a:chExt cx="3240930" cy="6436298"/>
          </a:xfrm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 rot="5400000">
            <a:off x="3585744" y="2177465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Paraphrase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423216" y="3386308"/>
            <a:ext cx="2479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4"/>
              </a:rPr>
              <a:t>10 Types of Plagiarism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67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11" y="1496198"/>
            <a:ext cx="8804405" cy="26574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188720" y="2645280"/>
              <a:ext cx="7766280" cy="1254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9360" y="2635920"/>
                <a:ext cx="7785000" cy="12729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/>
          <p:cNvSpPr txBox="1"/>
          <p:nvPr/>
        </p:nvSpPr>
        <p:spPr>
          <a:xfrm>
            <a:off x="649224" y="603504"/>
            <a:ext cx="576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Chicago </a:t>
            </a:r>
            <a:r>
              <a:rPr lang="en-US" dirty="0" err="1" smtClean="0"/>
              <a:t>Turabian</a:t>
            </a:r>
            <a:r>
              <a:rPr lang="en-US" dirty="0" smtClean="0"/>
              <a:t> Humanities format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0624" y="4882896"/>
            <a:ext cx="683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Copy, paste and be prepared to CHECK!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chemeClr val="accent6">
              <a:lumMod val="7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68058" y="2790341"/>
            <a:ext cx="2324705" cy="4638567"/>
            <a:chOff x="2896552" y="22769"/>
            <a:chExt cx="3240930" cy="6436298"/>
          </a:xfrm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77091" y="2439761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Citation Vocabulary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7091" y="2835921"/>
            <a:ext cx="2014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Bibliography</a:t>
            </a:r>
          </a:p>
          <a:p>
            <a:r>
              <a:rPr lang="en-US" dirty="0" smtClean="0"/>
              <a:t>Citations</a:t>
            </a:r>
          </a:p>
          <a:p>
            <a:r>
              <a:rPr lang="en-US" dirty="0" smtClean="0"/>
              <a:t>Endnotes</a:t>
            </a:r>
          </a:p>
          <a:p>
            <a:r>
              <a:rPr lang="en-US" dirty="0" smtClean="0"/>
              <a:t>Footnotes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3752" y="4407408"/>
            <a:ext cx="2651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Endnotes and Footnotes are the same – just located in different places,</a:t>
            </a:r>
          </a:p>
          <a:p>
            <a:r>
              <a:rPr lang="en-US" dirty="0"/>
              <a:t>e</a:t>
            </a:r>
            <a:r>
              <a:rPr lang="en-US" dirty="0" smtClean="0"/>
              <a:t>nd of the paper or foot of the page.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187952" y="1679783"/>
            <a:ext cx="3530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 HONEST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Give credit where it is due!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Quotes should support your argument – not make it.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2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rgbClr val="002060"/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149655" y="624230"/>
            <a:ext cx="2324705" cy="4638567"/>
            <a:chOff x="2896552" y="22769"/>
            <a:chExt cx="3240930" cy="6436298"/>
          </a:xfrm>
          <a:solidFill>
            <a:schemeClr val="tx1"/>
          </a:solidFill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1143000"/>
          </a:xfrm>
        </p:spPr>
        <p:txBody>
          <a:bodyPr/>
          <a:lstStyle/>
          <a:p>
            <a:r>
              <a:rPr lang="en-US" dirty="0" smtClean="0"/>
              <a:t>At the end of the paper….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45777" y="2271051"/>
            <a:ext cx="271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Bibliography - Chicago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Reference List  - APA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Works </a:t>
            </a:r>
            <a:r>
              <a:rPr lang="en-US" dirty="0" smtClean="0">
                <a:solidFill>
                  <a:schemeClr val="bg1"/>
                </a:solidFill>
              </a:rPr>
              <a:t>Cited - MLA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062" y="2871216"/>
            <a:ext cx="19502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list of all the sources you consulted.</a:t>
            </a:r>
            <a:endParaRPr lang="en-US" sz="28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3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350538" y="4687098"/>
            <a:ext cx="4088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bibliography includes the background material that you read for the paper, not just the ones that you cited.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4982333" y="1676555"/>
            <a:ext cx="2324705" cy="4638567"/>
            <a:chOff x="2896552" y="22769"/>
            <a:chExt cx="3240930" cy="6436298"/>
          </a:xfrm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433034" y="2971800"/>
            <a:ext cx="18245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End/foot notes are punctuated as you would a sentence, with a period at the end.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90118" y="3171825"/>
            <a:ext cx="2845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Bibliography entries are punctuated as you would a paragraph.  It consists of multiple sentences.</a:t>
            </a:r>
            <a:endParaRPr lang="en-US" dirty="0"/>
          </a:p>
        </p:txBody>
      </p:sp>
      <p:sp>
        <p:nvSpPr>
          <p:cNvPr id="44" name="AutoShape 4" descr="Image result for chicago"/>
          <p:cNvSpPr>
            <a:spLocks noChangeAspect="1" noChangeArrowheads="1"/>
          </p:cNvSpPr>
          <p:nvPr/>
        </p:nvSpPr>
        <p:spPr bwMode="auto">
          <a:xfrm>
            <a:off x="155574" y="-144463"/>
            <a:ext cx="8988425" cy="89884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791456" y="4229462"/>
            <a:ext cx="2834640" cy="18535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196594" y="1627989"/>
            <a:ext cx="2324705" cy="4638566"/>
            <a:chOff x="2896552" y="22769"/>
            <a:chExt cx="3240930" cy="6436298"/>
          </a:xfrm>
          <a:solidFill>
            <a:srgbClr val="FFC000"/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51794" y="2774077"/>
            <a:ext cx="2324705" cy="4671095"/>
            <a:chOff x="2896552" y="22769"/>
            <a:chExt cx="3240930" cy="6481433"/>
          </a:xfrm>
          <a:solidFill>
            <a:srgbClr val="92D050"/>
          </a:solidFill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6" y="1176730"/>
              <a:ext cx="2808603" cy="417652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Chicago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3034" y="2916936"/>
            <a:ext cx="1910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time you mention a reference in your end/foot notes, it requires full details.</a:t>
            </a:r>
            <a:endParaRPr lang="en-US" baseline="36000" dirty="0"/>
          </a:p>
        </p:txBody>
      </p:sp>
      <p:sp>
        <p:nvSpPr>
          <p:cNvPr id="3" name="TextBox 2"/>
          <p:cNvSpPr txBox="1"/>
          <p:nvPr/>
        </p:nvSpPr>
        <p:spPr>
          <a:xfrm>
            <a:off x="4754185" y="4337552"/>
            <a:ext cx="277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subsequent entries can be written as a Short Note.</a:t>
            </a:r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5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791456" y="4229462"/>
            <a:ext cx="2834640" cy="18535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196594" y="1627989"/>
            <a:ext cx="2324705" cy="4638566"/>
            <a:chOff x="2896552" y="22769"/>
            <a:chExt cx="3240930" cy="6436298"/>
          </a:xfrm>
          <a:solidFill>
            <a:srgbClr val="FFC000"/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51794" y="2774077"/>
            <a:ext cx="2324705" cy="4671095"/>
            <a:chOff x="2896552" y="22769"/>
            <a:chExt cx="3240930" cy="6481433"/>
          </a:xfrm>
          <a:solidFill>
            <a:srgbClr val="92D050"/>
          </a:solidFill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6" y="1176730"/>
              <a:ext cx="2808603" cy="417652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Formatting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3034" y="2916936"/>
            <a:ext cx="1910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Google Docs and Word will insert numbers for citations and help with most of the formatting.</a:t>
            </a:r>
            <a:r>
              <a:rPr lang="en-US" baseline="36000" dirty="0" smtClean="0"/>
              <a:t>1</a:t>
            </a:r>
            <a:endParaRPr lang="en-US" baseline="36000" dirty="0"/>
          </a:p>
        </p:txBody>
      </p:sp>
      <p:sp>
        <p:nvSpPr>
          <p:cNvPr id="3" name="TextBox 2"/>
          <p:cNvSpPr txBox="1"/>
          <p:nvPr/>
        </p:nvSpPr>
        <p:spPr>
          <a:xfrm>
            <a:off x="4754185" y="4337552"/>
            <a:ext cx="2779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The reference list is always in alphabetical order and almost always has a “hanging indent”.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6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>
            <a:off x="1214009" y="1646170"/>
            <a:ext cx="2324705" cy="4638566"/>
            <a:chOff x="2896552" y="22769"/>
            <a:chExt cx="3240930" cy="6436298"/>
          </a:xfrm>
          <a:solidFill>
            <a:schemeClr val="accent4">
              <a:lumMod val="5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5068058" y="2790341"/>
            <a:ext cx="2324705" cy="4638567"/>
            <a:chOff x="2896552" y="22769"/>
            <a:chExt cx="3240930" cy="6436298"/>
          </a:xfrm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2" name="c18cf1ba-e10b-443b-96e8-2425dcb1787e"/>
          <p:cNvGrpSpPr>
            <a:grpSpLocks noChangeAspect="1"/>
          </p:cNvGrpSpPr>
          <p:nvPr/>
        </p:nvGrpSpPr>
        <p:grpSpPr bwMode="auto">
          <a:xfrm>
            <a:off x="1369061" y="2485404"/>
            <a:ext cx="2014599" cy="3002383"/>
            <a:chOff x="2975032" y="1280582"/>
            <a:chExt cx="3163824" cy="4350106"/>
          </a:xfrm>
        </p:grpSpPr>
        <p:grpSp>
          <p:nvGrpSpPr>
            <p:cNvPr id="23" name="Group 1614"/>
            <p:cNvGrpSpPr>
              <a:grpSpLocks/>
            </p:cNvGrpSpPr>
            <p:nvPr/>
          </p:nvGrpSpPr>
          <p:grpSpPr bwMode="auto">
            <a:xfrm>
              <a:off x="2975032" y="1280582"/>
              <a:ext cx="3163824" cy="375279"/>
              <a:chOff x="2974414" y="1285276"/>
              <a:chExt cx="3163824" cy="375279"/>
            </a:xfrm>
          </p:grpSpPr>
          <p:sp>
            <p:nvSpPr>
              <p:cNvPr id="36" name="TextBox 1627"/>
              <p:cNvSpPr txBox="1">
                <a:spLocks/>
              </p:cNvSpPr>
              <p:nvPr/>
            </p:nvSpPr>
            <p:spPr bwMode="auto">
              <a:xfrm>
                <a:off x="2974414" y="1291793"/>
                <a:ext cx="3163824" cy="36876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sz="12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7" name="Content"/>
              <p:cNvSpPr txBox="1">
                <a:spLocks noChangeArrowheads="1"/>
              </p:cNvSpPr>
              <p:nvPr/>
            </p:nvSpPr>
            <p:spPr bwMode="auto">
              <a:xfrm>
                <a:off x="4339118" y="1285276"/>
                <a:ext cx="37972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8288" bIns="27432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800">
                    <a:solidFill>
                      <a:srgbClr val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Title</a:t>
                </a:r>
              </a:p>
            </p:txBody>
          </p:sp>
          <p:sp>
            <p:nvSpPr>
              <p:cNvPr id="38" name="Container"/>
              <p:cNvSpPr>
                <a:spLocks/>
              </p:cNvSpPr>
              <p:nvPr/>
            </p:nvSpPr>
            <p:spPr>
              <a:xfrm>
                <a:off x="5050142" y="1453374"/>
                <a:ext cx="1025093" cy="18223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rgbClr val="A7A7A7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Search</a:t>
                </a:r>
              </a:p>
            </p:txBody>
          </p:sp>
          <p:sp>
            <p:nvSpPr>
              <p:cNvPr id="39" name="Container"/>
              <p:cNvSpPr/>
              <p:nvPr/>
            </p:nvSpPr>
            <p:spPr>
              <a:xfrm>
                <a:off x="3074880" y="1453374"/>
                <a:ext cx="1913960" cy="182236"/>
              </a:xfrm>
              <a:custGeom>
                <a:avLst/>
                <a:gdLst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  <a:gd name="connsiteX0" fmla="*/ 0 w 2624372"/>
                  <a:gd name="connsiteY0" fmla="*/ 63501 h 381000"/>
                  <a:gd name="connsiteX1" fmla="*/ 18599 w 2624372"/>
                  <a:gd name="connsiteY1" fmla="*/ 18599 h 381000"/>
                  <a:gd name="connsiteX2" fmla="*/ 63501 w 2624372"/>
                  <a:gd name="connsiteY2" fmla="*/ 0 h 381000"/>
                  <a:gd name="connsiteX3" fmla="*/ 2560871 w 2624372"/>
                  <a:gd name="connsiteY3" fmla="*/ 0 h 381000"/>
                  <a:gd name="connsiteX4" fmla="*/ 2605773 w 2624372"/>
                  <a:gd name="connsiteY4" fmla="*/ 18599 h 381000"/>
                  <a:gd name="connsiteX5" fmla="*/ 2624372 w 2624372"/>
                  <a:gd name="connsiteY5" fmla="*/ 63501 h 381000"/>
                  <a:gd name="connsiteX6" fmla="*/ 2624372 w 2624372"/>
                  <a:gd name="connsiteY6" fmla="*/ 317499 h 381000"/>
                  <a:gd name="connsiteX7" fmla="*/ 2605773 w 2624372"/>
                  <a:gd name="connsiteY7" fmla="*/ 362401 h 381000"/>
                  <a:gd name="connsiteX8" fmla="*/ 2560871 w 2624372"/>
                  <a:gd name="connsiteY8" fmla="*/ 381000 h 381000"/>
                  <a:gd name="connsiteX9" fmla="*/ 63501 w 2624372"/>
                  <a:gd name="connsiteY9" fmla="*/ 381000 h 381000"/>
                  <a:gd name="connsiteX10" fmla="*/ 18599 w 2624372"/>
                  <a:gd name="connsiteY10" fmla="*/ 362401 h 381000"/>
                  <a:gd name="connsiteX11" fmla="*/ 0 w 2624372"/>
                  <a:gd name="connsiteY11" fmla="*/ 317499 h 381000"/>
                  <a:gd name="connsiteX12" fmla="*/ 0 w 2624372"/>
                  <a:gd name="connsiteY12" fmla="*/ 63501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24372" h="381000">
                    <a:moveTo>
                      <a:pt x="0" y="63501"/>
                    </a:moveTo>
                    <a:cubicBezTo>
                      <a:pt x="0" y="46659"/>
                      <a:pt x="6690" y="30508"/>
                      <a:pt x="18599" y="18599"/>
                    </a:cubicBezTo>
                    <a:cubicBezTo>
                      <a:pt x="30508" y="6690"/>
                      <a:pt x="46660" y="0"/>
                      <a:pt x="63501" y="0"/>
                    </a:cubicBezTo>
                    <a:lnTo>
                      <a:pt x="2560871" y="0"/>
                    </a:lnTo>
                    <a:cubicBezTo>
                      <a:pt x="2577713" y="0"/>
                      <a:pt x="2593864" y="6690"/>
                      <a:pt x="2605773" y="18599"/>
                    </a:cubicBezTo>
                    <a:cubicBezTo>
                      <a:pt x="2617682" y="30508"/>
                      <a:pt x="2624372" y="46660"/>
                      <a:pt x="2624372" y="63501"/>
                    </a:cubicBezTo>
                    <a:lnTo>
                      <a:pt x="2624372" y="317499"/>
                    </a:lnTo>
                    <a:cubicBezTo>
                      <a:pt x="2624372" y="334341"/>
                      <a:pt x="2617682" y="350492"/>
                      <a:pt x="2605773" y="362401"/>
                    </a:cubicBezTo>
                    <a:cubicBezTo>
                      <a:pt x="2593864" y="374310"/>
                      <a:pt x="2577713" y="381000"/>
                      <a:pt x="2560871" y="381000"/>
                    </a:cubicBezTo>
                    <a:lnTo>
                      <a:pt x="63501" y="381000"/>
                    </a:lnTo>
                    <a:cubicBezTo>
                      <a:pt x="46659" y="381000"/>
                      <a:pt x="30508" y="374310"/>
                      <a:pt x="18599" y="362401"/>
                    </a:cubicBezTo>
                    <a:cubicBezTo>
                      <a:pt x="6690" y="350492"/>
                      <a:pt x="0" y="334340"/>
                      <a:pt x="0" y="317499"/>
                    </a:cubicBezTo>
                    <a:lnTo>
                      <a:pt x="0" y="63501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FFFFFF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050" dirty="0">
                    <a:solidFill>
                      <a:schemeClr val="bg1">
                        <a:lumMod val="65000"/>
                      </a:schemeClr>
                    </a:solidFill>
                  </a:rPr>
                  <a:t>www.url.com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75032" y="1662336"/>
              <a:ext cx="3163824" cy="3932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FFFFFF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 flipV="1">
              <a:off x="2975032" y="5255218"/>
              <a:ext cx="3163824" cy="37547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lIns="45720" r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+mn-cs"/>
              </a:endParaRPr>
            </a:p>
          </p:txBody>
        </p:sp>
        <p:grpSp>
          <p:nvGrpSpPr>
            <p:cNvPr id="26" name="Group 1617"/>
            <p:cNvGrpSpPr>
              <a:grpSpLocks/>
            </p:cNvGrpSpPr>
            <p:nvPr/>
          </p:nvGrpSpPr>
          <p:grpSpPr bwMode="auto">
            <a:xfrm>
              <a:off x="3144590" y="5275097"/>
              <a:ext cx="2680968" cy="278238"/>
              <a:chOff x="3149411" y="5371231"/>
              <a:chExt cx="2680968" cy="278238"/>
            </a:xfrm>
          </p:grpSpPr>
          <p:sp>
            <p:nvSpPr>
              <p:cNvPr id="27" name="RightArrow"/>
              <p:cNvSpPr>
                <a:spLocks/>
              </p:cNvSpPr>
              <p:nvPr/>
            </p:nvSpPr>
            <p:spPr>
              <a:xfrm rot="5400000">
                <a:off x="3624349" y="5467047"/>
                <a:ext cx="182236" cy="136225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sp>
            <p:nvSpPr>
              <p:cNvPr id="28" name="RightArrow"/>
              <p:cNvSpPr>
                <a:spLocks/>
              </p:cNvSpPr>
              <p:nvPr/>
            </p:nvSpPr>
            <p:spPr>
              <a:xfrm rot="16200000" flipH="1">
                <a:off x="3127980" y="5466195"/>
                <a:ext cx="182236" cy="137928"/>
              </a:xfrm>
              <a:prstGeom prst="triangle">
                <a:avLst/>
              </a:prstGeom>
              <a:solidFill>
                <a:schemeClr val="bg1">
                  <a:alpha val="99000"/>
                </a:scheme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anchor="ctr">
                <a:normAutofit fontScale="25000" lnSpcReduction="20000"/>
              </a:bodyPr>
              <a:lstStyle/>
              <a:p>
                <a:pPr algn="r">
                  <a:defRPr/>
                </a:pPr>
                <a:endParaRPr lang="en-US" sz="2400" dirty="0"/>
              </a:p>
            </p:txBody>
          </p:sp>
          <p:grpSp>
            <p:nvGrpSpPr>
              <p:cNvPr id="29" name="Group 1620"/>
              <p:cNvGrpSpPr>
                <a:grpSpLocks/>
              </p:cNvGrpSpPr>
              <p:nvPr/>
            </p:nvGrpSpPr>
            <p:grpSpPr bwMode="auto">
              <a:xfrm>
                <a:off x="4222511" y="5371231"/>
                <a:ext cx="280522" cy="251681"/>
                <a:chOff x="5684431" y="3514594"/>
                <a:chExt cx="308574" cy="27684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684865" y="3634431"/>
                  <a:ext cx="228518" cy="15725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">
                  <a:srgbClr val="4F81BD"/>
                </a:fillRef>
                <a:effectRef idx="0">
                  <a:srgbClr val="4F81BD"/>
                </a:effectRef>
                <a:fontRef idx="minor">
                  <a:srgbClr val="FFFFFF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35" name="Picture 2" descr="C:\Users\t-dantay\Documents\First24\arrowcurved1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grayscl/>
                  <a:biLevel thresh="5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718685" y="3514594"/>
                  <a:ext cx="274320" cy="273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5637721" y="5420869"/>
                <a:ext cx="192658" cy="228600"/>
                <a:chOff x="3481922" y="3601859"/>
                <a:chExt cx="394138" cy="467669"/>
              </a:xfrm>
              <a:solidFill>
                <a:schemeClr val="bg1"/>
              </a:solidFill>
            </p:grpSpPr>
            <p:sp>
              <p:nvSpPr>
                <p:cNvPr id="32" name="Rounded Rectangle 31"/>
                <p:cNvSpPr>
                  <a:spLocks noChangeAspect="1"/>
                </p:cNvSpPr>
                <p:nvPr/>
              </p:nvSpPr>
              <p:spPr>
                <a:xfrm>
                  <a:off x="3481922" y="3601859"/>
                  <a:ext cx="308540" cy="342198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" name="Rounded Rectangle 32"/>
                <p:cNvSpPr>
                  <a:spLocks noChangeAspect="1"/>
                </p:cNvSpPr>
                <p:nvPr/>
              </p:nvSpPr>
              <p:spPr>
                <a:xfrm>
                  <a:off x="3567520" y="3727330"/>
                  <a:ext cx="308540" cy="34219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rgbClr val="000000"/>
                </a:lnRef>
                <a:fillRef idx="1">
                  <a:srgbClr val="FFFFFF"/>
                </a:fillRef>
                <a:effectRef idx="0">
                  <a:srgbClr val="000000"/>
                </a:effectRef>
                <a:fontRef idx="minor">
                  <a:srgbClr val="000000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ea typeface="Segoe UI" pitchFamily="34" charset="0"/>
                      <a:cs typeface="Arial" pitchFamily="34" charset="0"/>
                    </a:rPr>
                    <a:t>1</a:t>
                  </a:r>
                  <a:endParaRPr lang="en-US" sz="1100" b="1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ea typeface="Segoe UI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31" name="Picture 162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18" y="5434589"/>
                <a:ext cx="290945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 and page numbers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69062" y="2895600"/>
            <a:ext cx="1907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information – including how to format a title page, check out…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67275" y="4581525"/>
            <a:ext cx="280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5"/>
              </a:rPr>
              <a:t>Camosun</a:t>
            </a:r>
            <a:r>
              <a:rPr lang="en-US" dirty="0" smtClean="0">
                <a:hlinkClick r:id="rId5"/>
              </a:rPr>
              <a:t> Library - Chicago style references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7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Journal article, online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8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00100" y="1193800"/>
            <a:ext cx="7899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Janice B. </a:t>
            </a:r>
            <a:r>
              <a:rPr lang="en-US" dirty="0" err="1" smtClean="0">
                <a:solidFill>
                  <a:schemeClr val="bg1"/>
                </a:solidFill>
              </a:rPr>
              <a:t>Stockigt</a:t>
            </a:r>
            <a:r>
              <a:rPr lang="en-US" dirty="0" smtClean="0">
                <a:solidFill>
                  <a:schemeClr val="bg1"/>
                </a:solidFill>
              </a:rPr>
              <a:t> and Michael Talbot, “Two More New Vivaldi Finds in Dresden,” </a:t>
            </a:r>
            <a:r>
              <a:rPr lang="en-US" i="1" dirty="0" smtClean="0">
                <a:solidFill>
                  <a:schemeClr val="bg1"/>
                </a:solidFill>
              </a:rPr>
              <a:t>Eighteenth-Century Music </a:t>
            </a:r>
            <a:r>
              <a:rPr lang="en-US" dirty="0" smtClean="0">
                <a:solidFill>
                  <a:schemeClr val="bg1"/>
                </a:solidFill>
              </a:rPr>
              <a:t>3, no. 1 (Spring 2006): 37, accessed May 5, 2010, </a:t>
            </a:r>
            <a:r>
              <a:rPr lang="en-US" dirty="0" err="1" smtClean="0">
                <a:solidFill>
                  <a:schemeClr val="bg1"/>
                </a:solidFill>
              </a:rPr>
              <a:t>doi</a:t>
            </a:r>
            <a:r>
              <a:rPr lang="en-US" dirty="0" smtClean="0">
                <a:solidFill>
                  <a:schemeClr val="bg1"/>
                </a:solidFill>
              </a:rPr>
              <a:t>: 10.1017/S1478570606000480.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Short note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63538"/>
            <a:r>
              <a:rPr lang="en-US" dirty="0" err="1" smtClean="0">
                <a:solidFill>
                  <a:schemeClr val="bg1"/>
                </a:solidFill>
              </a:rPr>
              <a:t>Stockigt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chemeClr val="bg1"/>
                </a:solidFill>
              </a:rPr>
              <a:t>Talbot, “Two More New Vivaldi Finds in </a:t>
            </a:r>
            <a:r>
              <a:rPr lang="en-US" dirty="0" smtClean="0">
                <a:solidFill>
                  <a:schemeClr val="bg1"/>
                </a:solidFill>
              </a:rPr>
              <a:t>Dresden,” 37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Bibliography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63538" indent="-363538"/>
            <a:r>
              <a:rPr lang="en-US" dirty="0" err="1" smtClean="0">
                <a:solidFill>
                  <a:schemeClr val="bg1"/>
                </a:solidFill>
              </a:rPr>
              <a:t>Stockigt</a:t>
            </a:r>
            <a:r>
              <a:rPr lang="en-US" dirty="0" smtClean="0">
                <a:solidFill>
                  <a:schemeClr val="bg1"/>
                </a:solidFill>
              </a:rPr>
              <a:t>, Janice </a:t>
            </a:r>
            <a:r>
              <a:rPr lang="en-US">
                <a:solidFill>
                  <a:schemeClr val="bg1"/>
                </a:solidFill>
              </a:rPr>
              <a:t>B</a:t>
            </a:r>
            <a:r>
              <a:rPr lang="en-US" smtClean="0">
                <a:solidFill>
                  <a:schemeClr val="bg1"/>
                </a:solidFill>
              </a:rPr>
              <a:t>.,  </a:t>
            </a:r>
            <a:r>
              <a:rPr lang="en-US" dirty="0">
                <a:solidFill>
                  <a:schemeClr val="bg1"/>
                </a:solidFill>
              </a:rPr>
              <a:t>and Michael </a:t>
            </a:r>
            <a:r>
              <a:rPr lang="en-US" dirty="0" smtClean="0">
                <a:solidFill>
                  <a:schemeClr val="bg1"/>
                </a:solidFill>
              </a:rPr>
              <a:t>Talbot. </a:t>
            </a:r>
            <a:r>
              <a:rPr lang="en-US" dirty="0">
                <a:solidFill>
                  <a:schemeClr val="bg1"/>
                </a:solidFill>
              </a:rPr>
              <a:t>“Two More New Vivaldi Finds in </a:t>
            </a:r>
            <a:r>
              <a:rPr lang="en-US" dirty="0" smtClean="0">
                <a:solidFill>
                  <a:schemeClr val="bg1"/>
                </a:solidFill>
              </a:rPr>
              <a:t>Dresden.” </a:t>
            </a:r>
            <a:r>
              <a:rPr lang="en-US" dirty="0">
                <a:solidFill>
                  <a:schemeClr val="bg1"/>
                </a:solidFill>
              </a:rPr>
              <a:t>Eighteenth-Century Music3, no. 1 (Spring 2006): </a:t>
            </a:r>
            <a:r>
              <a:rPr lang="en-US" dirty="0" smtClean="0">
                <a:solidFill>
                  <a:schemeClr val="bg1"/>
                </a:solidFill>
              </a:rPr>
              <a:t>35-61. Accessed </a:t>
            </a:r>
            <a:r>
              <a:rPr lang="en-US" dirty="0">
                <a:solidFill>
                  <a:schemeClr val="bg1"/>
                </a:solidFill>
              </a:rPr>
              <a:t>May 5, </a:t>
            </a:r>
            <a:r>
              <a:rPr lang="en-US" dirty="0" smtClean="0">
                <a:solidFill>
                  <a:schemeClr val="bg1"/>
                </a:solidFill>
              </a:rPr>
              <a:t>2010. </a:t>
            </a:r>
            <a:r>
              <a:rPr lang="en-US" dirty="0" err="1">
                <a:solidFill>
                  <a:schemeClr val="bg1"/>
                </a:solidFill>
              </a:rPr>
              <a:t>doi</a:t>
            </a:r>
            <a:r>
              <a:rPr lang="en-US" dirty="0">
                <a:solidFill>
                  <a:schemeClr val="bg1"/>
                </a:solidFill>
              </a:rPr>
              <a:t>: 10.1017/S1478570606000480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363538" indent="-363538"/>
            <a:endParaRPr lang="en-US" dirty="0">
              <a:solidFill>
                <a:schemeClr val="bg1"/>
              </a:solidFill>
            </a:endParaRPr>
          </a:p>
          <a:p>
            <a:pPr marL="363538" indent="-363538"/>
            <a:r>
              <a:rPr lang="en-US" dirty="0" err="1">
                <a:solidFill>
                  <a:schemeClr val="bg1"/>
                </a:solidFill>
              </a:rPr>
              <a:t>Stockigt</a:t>
            </a:r>
            <a:r>
              <a:rPr lang="en-US" dirty="0">
                <a:solidFill>
                  <a:schemeClr val="bg1"/>
                </a:solidFill>
              </a:rPr>
              <a:t>, Janice B., and Michael Talbot. "Two More New Vivaldi Finds In Dresden." </a:t>
            </a:r>
            <a:r>
              <a:rPr lang="en-US" i="1" dirty="0">
                <a:solidFill>
                  <a:schemeClr val="bg1"/>
                </a:solidFill>
              </a:rPr>
              <a:t>ECM Eighteenth-Century Music</a:t>
            </a:r>
            <a:r>
              <a:rPr lang="en-US" dirty="0">
                <a:solidFill>
                  <a:schemeClr val="bg1"/>
                </a:solidFill>
              </a:rPr>
              <a:t> 3, no. 01 (2006): 35. doi:10.1017/s1478570606000480.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7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1ae2aeb-4356-4546-bd4d-0af216cf0053"/>
          <p:cNvGrpSpPr>
            <a:grpSpLocks noChangeAspect="1"/>
          </p:cNvGrpSpPr>
          <p:nvPr/>
        </p:nvGrpSpPr>
        <p:grpSpPr bwMode="auto">
          <a:xfrm rot="16200000">
            <a:off x="5043181" y="2695064"/>
            <a:ext cx="2324705" cy="4638566"/>
            <a:chOff x="2896552" y="22769"/>
            <a:chExt cx="3240930" cy="6436298"/>
          </a:xfrm>
        </p:grpSpPr>
        <p:sp>
          <p:nvSpPr>
            <p:cNvPr id="5" name="Rounded Rectangle 4"/>
            <p:cNvSpPr/>
            <p:nvPr/>
          </p:nvSpPr>
          <p:spPr>
            <a:xfrm>
              <a:off x="5020390" y="22769"/>
              <a:ext cx="541163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6552" y="69409"/>
              <a:ext cx="3240930" cy="638965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2715" y="1176729"/>
              <a:ext cx="2808604" cy="4176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977366" y="598997"/>
              <a:ext cx="143604" cy="1444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28297" y="598997"/>
              <a:ext cx="541163" cy="5867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94576" y="382348"/>
              <a:ext cx="229767" cy="6018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8297" y="5593974"/>
              <a:ext cx="577442" cy="555164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27831" y="5785046"/>
              <a:ext cx="178372" cy="17753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" name="28eec9e9-a799-40c0-939c-e8758d35224f"/>
          <p:cNvGrpSpPr>
            <a:grpSpLocks noChangeAspect="1"/>
          </p:cNvGrpSpPr>
          <p:nvPr/>
        </p:nvGrpSpPr>
        <p:grpSpPr bwMode="auto">
          <a:xfrm rot="5400000">
            <a:off x="1606083" y="76553"/>
            <a:ext cx="2324705" cy="4638567"/>
            <a:chOff x="2896552" y="22769"/>
            <a:chExt cx="3240930" cy="643629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5020389" y="22769"/>
              <a:ext cx="541163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96552" y="114544"/>
              <a:ext cx="3240930" cy="6389658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12715" y="1176730"/>
              <a:ext cx="2808604" cy="4176522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3932017" y="598998"/>
              <a:ext cx="143605" cy="144433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28296" y="644133"/>
              <a:ext cx="541163" cy="58675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94575" y="382348"/>
              <a:ext cx="229767" cy="60180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4228296" y="5639109"/>
              <a:ext cx="577442" cy="55516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427830" y="5785046"/>
              <a:ext cx="178372" cy="177532"/>
            </a:xfrm>
            <a:prstGeom prst="round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EBSCOhost</a:t>
            </a:r>
            <a:r>
              <a:rPr lang="en-US" dirty="0" smtClean="0"/>
              <a:t> @ Reynolds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64" y="1361527"/>
            <a:ext cx="2996116" cy="8272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575" y="4044052"/>
            <a:ext cx="2877986" cy="173495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5A2-D8B3-4999-A7DC-DD90E4001860}" type="slidenum">
              <a:rPr lang="en-US" smtClean="0"/>
              <a:t>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Reseach and Citations -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On-screen Show (4:3)</PresentationFormat>
  <Paragraphs>145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Segoe UI</vt:lpstr>
      <vt:lpstr>Office Theme</vt:lpstr>
      <vt:lpstr>Research and Citations</vt:lpstr>
      <vt:lpstr>Citation Vocabulary</vt:lpstr>
      <vt:lpstr>At the end of the paper….</vt:lpstr>
      <vt:lpstr>Chicago</vt:lpstr>
      <vt:lpstr>Chicago</vt:lpstr>
      <vt:lpstr>Formatting</vt:lpstr>
      <vt:lpstr>Title page and page numbers</vt:lpstr>
      <vt:lpstr>Journal article, online</vt:lpstr>
      <vt:lpstr>EBSCOhost @ Reynolds</vt:lpstr>
      <vt:lpstr>EBSCOhost</vt:lpstr>
      <vt:lpstr>Be frugal with your search terms</vt:lpstr>
      <vt:lpstr>Abstracts and Folders</vt:lpstr>
      <vt:lpstr>PowerPoint Presentation</vt:lpstr>
      <vt:lpstr>Paraphrase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2014-02-20T13:21:27Z</dcterms:created>
  <dcterms:modified xsi:type="dcterms:W3CDTF">2016-11-25T17:35:00Z</dcterms:modified>
</cp:coreProperties>
</file>